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9854" y="439783"/>
            <a:ext cx="10895527" cy="3449637"/>
          </a:xfrm>
        </p:spPr>
        <p:txBody>
          <a:bodyPr>
            <a:noAutofit/>
          </a:bodyPr>
          <a:lstStyle/>
          <a:p>
            <a:pPr algn="ctr"/>
            <a:r>
              <a:rPr lang="hu-HU" sz="9600" dirty="0" smtClean="0">
                <a:solidFill>
                  <a:schemeClr val="bg1"/>
                </a:solidFill>
              </a:rPr>
              <a:t>Verstervezetem</a:t>
            </a:r>
            <a:endParaRPr lang="hu-HU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56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4139" y="1764406"/>
            <a:ext cx="9905999" cy="48939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Verskötetem első verse lesz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Előrevetíti az egész kötet hangulatát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Visszatekintés a megélt élményeimre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Utazás a következő verseimhez</a:t>
            </a:r>
            <a:endParaRPr lang="hu-HU" sz="3200" dirty="0">
              <a:solidFill>
                <a:schemeClr val="bg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995" y="1854558"/>
            <a:ext cx="3456635" cy="3181082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3606084" y="141668"/>
            <a:ext cx="5550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u="sng" dirty="0" smtClean="0">
                <a:solidFill>
                  <a:schemeClr val="bg1"/>
                </a:solidFill>
              </a:rPr>
              <a:t>Cím tervezése</a:t>
            </a:r>
            <a:endParaRPr lang="hu-HU" sz="48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1602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8684" y="819932"/>
            <a:ext cx="9905999" cy="47051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hu-HU" sz="3200" dirty="0" smtClean="0"/>
          </a:p>
          <a:p>
            <a:pPr marL="0" indent="0">
              <a:buNone/>
            </a:pPr>
            <a:endParaRPr lang="hu-HU" sz="3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Vegyes érzéseimre építem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Szerelem, hit, barátság, halál, öröm, bánat megjelenítése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Átélt </a:t>
            </a:r>
            <a:r>
              <a:rPr lang="hu-HU" sz="3200" dirty="0" smtClean="0">
                <a:solidFill>
                  <a:schemeClr val="bg1"/>
                </a:solidFill>
              </a:rPr>
              <a:t>élmények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Metaforák        a vers mint madárdal, őszi avar, drágagyöngy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814" y="0"/>
            <a:ext cx="4036186" cy="2644485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884869" y="266141"/>
            <a:ext cx="4559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u="sng" dirty="0" smtClean="0">
                <a:solidFill>
                  <a:schemeClr val="bg1"/>
                </a:solidFill>
              </a:rPr>
              <a:t>Vers felépítése</a:t>
            </a:r>
            <a:endParaRPr lang="hu-HU" sz="4800" u="sng" dirty="0">
              <a:solidFill>
                <a:schemeClr val="bg1"/>
              </a:solidFill>
            </a:endParaRPr>
          </a:p>
        </p:txBody>
      </p:sp>
      <p:sp>
        <p:nvSpPr>
          <p:cNvPr id="6" name="Jobbra nyíl 5"/>
          <p:cNvSpPr/>
          <p:nvPr/>
        </p:nvSpPr>
        <p:spPr>
          <a:xfrm>
            <a:off x="3490174" y="4224270"/>
            <a:ext cx="772733" cy="476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92567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2776" y="1725769"/>
            <a:ext cx="9905999" cy="47394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Nem kell a költőnek mindig újat mondani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Fontosabb a befogadó érzéseire hatni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 Ki nem mondott, meg nem fogalmazott érzéseinek megszólaltatása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Vágyak életre keltése</a:t>
            </a:r>
          </a:p>
          <a:p>
            <a:pPr>
              <a:buNone/>
            </a:pPr>
            <a:endParaRPr lang="hu-HU" sz="32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u-HU" sz="3200" dirty="0"/>
          </a:p>
          <a:p>
            <a:pPr>
              <a:buFont typeface="Wingdings" panose="05000000000000000000" pitchFamily="2" charset="2"/>
              <a:buChar char="Ø"/>
            </a:pPr>
            <a:endParaRPr lang="hu-HU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hu-HU" sz="3200" dirty="0"/>
          </a:p>
          <a:p>
            <a:pPr>
              <a:buFont typeface="Wingdings" panose="05000000000000000000" pitchFamily="2" charset="2"/>
              <a:buChar char="Ø"/>
            </a:pPr>
            <a:endParaRPr lang="hu-HU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hu-HU" sz="3200" dirty="0" smtClean="0"/>
          </a:p>
          <a:p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386" y="3799268"/>
            <a:ext cx="4158267" cy="3058732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3696237" y="415616"/>
            <a:ext cx="5924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u="sng" dirty="0" smtClean="0">
                <a:solidFill>
                  <a:schemeClr val="bg1"/>
                </a:solidFill>
              </a:rPr>
              <a:t>Figyelem megragadás</a:t>
            </a:r>
            <a:endParaRPr lang="hu-HU" sz="48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3270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6865" y="1219176"/>
            <a:ext cx="9905999" cy="51172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Ember tragédiája          eszmék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u-HU" sz="3200" dirty="0" smtClean="0">
                <a:solidFill>
                  <a:schemeClr val="bg1"/>
                </a:solidFill>
              </a:rPr>
              <a:t>                                        harc</a:t>
            </a:r>
          </a:p>
          <a:p>
            <a:pPr marL="0" indent="0">
              <a:buNone/>
            </a:pPr>
            <a:endParaRPr lang="hu-HU" sz="3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chemeClr val="bg1"/>
                </a:solidFill>
              </a:rPr>
              <a:t>Reflexió a befogadási folyamatra: a keletkezési körülményeknél fontosabb a vers szépsége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3200" dirty="0"/>
          </a:p>
          <a:p>
            <a:pPr>
              <a:buFont typeface="Wingdings" panose="05000000000000000000" pitchFamily="2" charset="2"/>
              <a:buChar char="Ø"/>
            </a:pPr>
            <a:endParaRPr lang="hu-HU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hu-HU" sz="3200" dirty="0"/>
          </a:p>
          <a:p>
            <a:pPr marL="0" indent="0">
              <a:buNone/>
            </a:pPr>
            <a:endParaRPr lang="hu-HU" sz="3200" dirty="0"/>
          </a:p>
          <a:p>
            <a:pPr>
              <a:buFont typeface="Wingdings" panose="05000000000000000000" pitchFamily="2" charset="2"/>
              <a:buChar char="Ø"/>
            </a:pPr>
            <a:endParaRPr lang="hu-HU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hu-HU" sz="3200" dirty="0"/>
          </a:p>
          <a:p>
            <a:pPr>
              <a:buFont typeface="Wingdings" panose="05000000000000000000" pitchFamily="2" charset="2"/>
              <a:buChar char="Ø"/>
            </a:pPr>
            <a:endParaRPr lang="hu-HU" sz="3200" dirty="0"/>
          </a:p>
        </p:txBody>
      </p:sp>
      <p:sp>
        <p:nvSpPr>
          <p:cNvPr id="4" name="Jobbra nyíl 3"/>
          <p:cNvSpPr/>
          <p:nvPr/>
        </p:nvSpPr>
        <p:spPr>
          <a:xfrm>
            <a:off x="4546243" y="1378040"/>
            <a:ext cx="875763" cy="4378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Felfelé nyíl 4"/>
          <p:cNvSpPr/>
          <p:nvPr/>
        </p:nvSpPr>
        <p:spPr>
          <a:xfrm>
            <a:off x="5701604" y="1931831"/>
            <a:ext cx="476519" cy="7212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7803" y="1120315"/>
            <a:ext cx="4000500" cy="2657475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5422006" y="89806"/>
            <a:ext cx="4331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u="sng" dirty="0" smtClean="0">
                <a:solidFill>
                  <a:schemeClr val="bg1"/>
                </a:solidFill>
              </a:rPr>
              <a:t>Eszmék</a:t>
            </a:r>
            <a:endParaRPr lang="hu-HU" sz="48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274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121</TotalTime>
  <Words>94</Words>
  <Application>Microsoft Office PowerPoint</Application>
  <PresentationFormat>Szélesvásznú</PresentationFormat>
  <Paragraphs>34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Tw Cen MT</vt:lpstr>
      <vt:lpstr>Wingdings</vt:lpstr>
      <vt:lpstr>Áramkör</vt:lpstr>
      <vt:lpstr>Verstervezetem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 versterv</dc:title>
  <dc:creator>Dia</dc:creator>
  <cp:lastModifiedBy>Dia</cp:lastModifiedBy>
  <cp:revision>17</cp:revision>
  <dcterms:created xsi:type="dcterms:W3CDTF">2018-03-09T16:02:50Z</dcterms:created>
  <dcterms:modified xsi:type="dcterms:W3CDTF">2018-03-11T17:58:57Z</dcterms:modified>
</cp:coreProperties>
</file>